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23"/>
  </p:notesMasterIdLst>
  <p:sldIdLst>
    <p:sldId id="256" r:id="rId3"/>
    <p:sldId id="257" r:id="rId4"/>
    <p:sldId id="258" r:id="rId5"/>
    <p:sldId id="261" r:id="rId6"/>
    <p:sldId id="262" r:id="rId7"/>
    <p:sldId id="271" r:id="rId8"/>
    <p:sldId id="294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5" r:id="rId18"/>
    <p:sldId id="296" r:id="rId19"/>
    <p:sldId id="297" r:id="rId20"/>
    <p:sldId id="274" r:id="rId21"/>
    <p:sldId id="283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7"/>
    <p:restoredTop sz="93659"/>
  </p:normalViewPr>
  <p:slideViewPr>
    <p:cSldViewPr snapToGrid="0" snapToObjects="1">
      <p:cViewPr varScale="1">
        <p:scale>
          <a:sx n="81" d="100"/>
          <a:sy n="81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2018/6/9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82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59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32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4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66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62" r:id="rId7"/>
    <p:sldLayoutId id="214748369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毕业答辩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基于树莓派的人脸识别系统的开发与应用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01095" y="3538762"/>
            <a:ext cx="7589808" cy="1380709"/>
          </a:xfrm>
        </p:spPr>
        <p:txBody>
          <a:bodyPr/>
          <a:lstStyle/>
          <a:p>
            <a:r>
              <a:rPr kumimoji="1" lang="zh-CN" altLang="en-US" sz="2000" dirty="0"/>
              <a:t>答辩人：彭大富</a:t>
            </a:r>
            <a:endParaRPr kumimoji="1" lang="en-US" altLang="zh-CN" sz="2000" dirty="0"/>
          </a:p>
          <a:p>
            <a:r>
              <a:rPr kumimoji="1" lang="zh-CN" altLang="en-US" sz="2000" dirty="0"/>
              <a:t>学号：</a:t>
            </a:r>
            <a:r>
              <a:rPr kumimoji="1" lang="en-US" altLang="zh-CN" sz="2000" dirty="0"/>
              <a:t>06141083</a:t>
            </a:r>
            <a:endParaRPr kumimoji="1" lang="zh-CN" altLang="en-US" sz="2000" dirty="0"/>
          </a:p>
          <a:p>
            <a:r>
              <a:rPr kumimoji="1" lang="zh-CN" altLang="en-US" sz="2000" dirty="0"/>
              <a:t>指导老师：马翔</a:t>
            </a:r>
          </a:p>
        </p:txBody>
      </p:sp>
    </p:spTree>
    <p:extLst>
      <p:ext uri="{BB962C8B-B14F-4D97-AF65-F5344CB8AC3E}">
        <p14:creationId xmlns:p14="http://schemas.microsoft.com/office/powerpoint/2010/main" val="67106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3433607" cy="337086"/>
          </a:xfrm>
        </p:spPr>
        <p:txBody>
          <a:bodyPr/>
          <a:lstStyle/>
          <a:p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页面展示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我的签到记录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4326F3-7FE3-4926-8636-08FA2CC0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74" y="695626"/>
            <a:ext cx="8371002" cy="438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6" y="358540"/>
            <a:ext cx="2971695" cy="337086"/>
          </a:xfrm>
        </p:spPr>
        <p:txBody>
          <a:bodyPr/>
          <a:lstStyle/>
          <a:p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页面展示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申请补签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05077A-11B0-4058-A84C-22354435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946" y="695626"/>
            <a:ext cx="8851769" cy="38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999974" cy="337086"/>
          </a:xfrm>
        </p:spPr>
        <p:txBody>
          <a:bodyPr/>
          <a:lstStyle/>
          <a:p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页面展示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补签记录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F317B8-0401-4D18-9CDB-6297A1FA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690" y="695626"/>
            <a:ext cx="9281706" cy="377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7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6" y="358540"/>
            <a:ext cx="3150803" cy="337086"/>
          </a:xfrm>
        </p:spPr>
        <p:txBody>
          <a:bodyPr/>
          <a:lstStyle/>
          <a:p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页面展示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补签列表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302DC3-6DAF-40A7-9428-7C5012EF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18" y="695626"/>
            <a:ext cx="8101219" cy="29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6" y="358540"/>
            <a:ext cx="2990547" cy="337086"/>
          </a:xfrm>
        </p:spPr>
        <p:txBody>
          <a:bodyPr/>
          <a:lstStyle/>
          <a:p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页面展示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补签通过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E9CD2-BC3F-4E8E-8FA7-0CBB6D06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22" y="695626"/>
            <a:ext cx="9002296" cy="367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6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198696" cy="337086"/>
          </a:xfrm>
        </p:spPr>
        <p:txBody>
          <a:bodyPr/>
          <a:lstStyle/>
          <a:p>
            <a:r>
              <a:rPr kumimoji="1" lang="en-US" altLang="zh-CN" dirty="0"/>
              <a:t>WEB</a:t>
            </a:r>
            <a:r>
              <a:rPr kumimoji="1" lang="zh-CN" altLang="en-US" dirty="0"/>
              <a:t>页面展示</a:t>
            </a:r>
            <a:r>
              <a:rPr kumimoji="1" lang="en-US" altLang="zh-CN" dirty="0"/>
              <a:t>-</a:t>
            </a:r>
            <a:r>
              <a:rPr kumimoji="1" lang="zh-CN" altLang="en-US" dirty="0"/>
              <a:t>补签通过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0E9CD2-BC3F-4E8E-8FA7-0CBB6D06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198696" cy="337086"/>
          </a:xfrm>
        </p:spPr>
        <p:txBody>
          <a:bodyPr/>
          <a:lstStyle/>
          <a:p>
            <a:r>
              <a:rPr kumimoji="1" lang="zh-CN" altLang="en-US" sz="2000" dirty="0"/>
              <a:t>数据初始化模板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E2DB7C-72E3-45E7-B149-C10F57422B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4223" y="953913"/>
            <a:ext cx="4837657" cy="15441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309768-A65A-40B1-ACB9-E80F5381E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6" y="2756389"/>
            <a:ext cx="11953188" cy="199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8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198696" cy="337086"/>
          </a:xfrm>
        </p:spPr>
        <p:txBody>
          <a:bodyPr/>
          <a:lstStyle/>
          <a:p>
            <a:r>
              <a:rPr kumimoji="1" lang="zh-CN" altLang="en-US" sz="2000" dirty="0"/>
              <a:t>定时更新流程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0B9421-A0DF-4968-B7A3-F1A33092E5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24065" y="1413510"/>
            <a:ext cx="2520315" cy="40309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183B7D-0497-43EC-933A-1EE4170843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32292" y="1191260"/>
            <a:ext cx="2441575" cy="42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3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098A12-ACFA-412B-8145-98A9B3AE9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527" y="2177641"/>
            <a:ext cx="9629101" cy="2502718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60F6D21-77D1-4244-8225-BD0B963A43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sz="2000" dirty="0"/>
              <a:t>定时更新结果</a:t>
            </a:r>
          </a:p>
        </p:txBody>
      </p:sp>
    </p:spTree>
    <p:extLst>
      <p:ext uri="{BB962C8B-B14F-4D97-AF65-F5344CB8AC3E}">
        <p14:creationId xmlns:p14="http://schemas.microsoft.com/office/powerpoint/2010/main" val="29117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203030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目录 </a:t>
            </a:r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1348812" y="1874675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2336364" y="1999299"/>
            <a:ext cx="1868569" cy="337086"/>
          </a:xfrm>
        </p:spPr>
        <p:txBody>
          <a:bodyPr/>
          <a:lstStyle/>
          <a:p>
            <a:r>
              <a:rPr kumimoji="1" lang="zh-CN" altLang="en-US" sz="2000" dirty="0"/>
              <a:t>选题背景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5030796" y="1874675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4"/>
          </p:nvPr>
        </p:nvSpPr>
        <p:spPr>
          <a:xfrm>
            <a:off x="6018348" y="1999299"/>
            <a:ext cx="1868569" cy="337086"/>
          </a:xfrm>
        </p:spPr>
        <p:txBody>
          <a:bodyPr/>
          <a:lstStyle/>
          <a:p>
            <a:r>
              <a:rPr kumimoji="1" lang="zh-CN" altLang="en-US" sz="2000" dirty="0"/>
              <a:t>作品展示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>
          <a:xfrm>
            <a:off x="8660818" y="1874675"/>
            <a:ext cx="807865" cy="586334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6"/>
          </p:nvPr>
        </p:nvSpPr>
        <p:spPr>
          <a:xfrm>
            <a:off x="9638942" y="1999299"/>
            <a:ext cx="1868569" cy="337086"/>
          </a:xfrm>
        </p:spPr>
        <p:txBody>
          <a:bodyPr/>
          <a:lstStyle/>
          <a:p>
            <a:r>
              <a:rPr kumimoji="1" lang="zh-CN" altLang="en-US" sz="2000" dirty="0"/>
              <a:t>感谢</a:t>
            </a:r>
          </a:p>
        </p:txBody>
      </p:sp>
    </p:spTree>
    <p:extLst>
      <p:ext uri="{BB962C8B-B14F-4D97-AF65-F5344CB8AC3E}">
        <p14:creationId xmlns:p14="http://schemas.microsoft.com/office/powerpoint/2010/main" val="1060494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感谢老师！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zh-CN" altLang="en-US" dirty="0"/>
              <a:t>基于树莓派的人脸识别系统的开发与应用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01095" y="3538762"/>
            <a:ext cx="7589808" cy="1380709"/>
          </a:xfrm>
        </p:spPr>
        <p:txBody>
          <a:bodyPr/>
          <a:lstStyle/>
          <a:p>
            <a:r>
              <a:rPr kumimoji="1" lang="zh-CN" altLang="en-US" sz="2000" dirty="0"/>
              <a:t>答辩人：彭大富</a:t>
            </a:r>
          </a:p>
          <a:p>
            <a:r>
              <a:rPr kumimoji="1" lang="zh-CN" altLang="en-US" sz="2000" dirty="0"/>
              <a:t>指导老师：马翔</a:t>
            </a:r>
            <a:endParaRPr kumimoji="1" lang="en-US" altLang="zh-CN" sz="2000" dirty="0"/>
          </a:p>
          <a:p>
            <a:r>
              <a:rPr kumimoji="1" lang="zh-CN" altLang="en-US" sz="2000" dirty="0"/>
              <a:t>时间：</a:t>
            </a:r>
            <a:r>
              <a:rPr kumimoji="1" lang="en-US" altLang="zh-CN" sz="2000" dirty="0"/>
              <a:t>2018</a:t>
            </a:r>
            <a:r>
              <a:rPr kumimoji="1" lang="zh-CN" altLang="en-US" sz="2000" dirty="0"/>
              <a:t>年</a:t>
            </a:r>
            <a:r>
              <a:rPr kumimoji="1" lang="en-US" altLang="zh-CN" sz="2000" dirty="0"/>
              <a:t>6</a:t>
            </a:r>
            <a:r>
              <a:rPr kumimoji="1" lang="zh-CN" altLang="en-US" sz="2000" dirty="0"/>
              <a:t>月</a:t>
            </a:r>
            <a:r>
              <a:rPr kumimoji="1" lang="en-US" altLang="zh-CN" sz="2000" dirty="0"/>
              <a:t>9</a:t>
            </a:r>
            <a:r>
              <a:rPr kumimoji="1" lang="zh-CN" altLang="en-US" sz="2000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</p:spTree>
    <p:extLst>
      <p:ext uri="{BB962C8B-B14F-4D97-AF65-F5344CB8AC3E}">
        <p14:creationId xmlns:p14="http://schemas.microsoft.com/office/powerpoint/2010/main" val="17315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选题背景</a:t>
            </a:r>
          </a:p>
        </p:txBody>
      </p:sp>
      <p:grpSp>
        <p:nvGrpSpPr>
          <p:cNvPr id="5" name="组 4"/>
          <p:cNvGrpSpPr/>
          <p:nvPr/>
        </p:nvGrpSpPr>
        <p:grpSpPr>
          <a:xfrm>
            <a:off x="1185526" y="1115568"/>
            <a:ext cx="4648345" cy="1883664"/>
            <a:chOff x="1185526" y="1115568"/>
            <a:chExt cx="4648345" cy="1883664"/>
          </a:xfrm>
        </p:grpSpPr>
        <p:sp>
          <p:nvSpPr>
            <p:cNvPr id="4" name="矩形 3"/>
            <p:cNvSpPr/>
            <p:nvPr/>
          </p:nvSpPr>
          <p:spPr>
            <a:xfrm>
              <a:off x="1185526" y="1115568"/>
              <a:ext cx="4648345" cy="1883664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文本框 8"/>
            <p:cNvSpPr txBox="1"/>
            <p:nvPr/>
          </p:nvSpPr>
          <p:spPr>
            <a:xfrm>
              <a:off x="1463039" y="1790891"/>
              <a:ext cx="4221335" cy="90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目前人脸识别技术已经相当成熟，识别效果也越来越好，其中各种人脸识别云服务的出现，使得人脸识别服务的应用领域越来越广泛。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463040" y="1298448"/>
              <a:ext cx="1210588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</a:rPr>
                <a:t>人脸识别</a:t>
              </a:r>
              <a:endParaRPr lang="en-US" altLang="zh-CN" sz="2000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5961887" y="1115568"/>
            <a:ext cx="4648345" cy="1883664"/>
            <a:chOff x="1185526" y="1115568"/>
            <a:chExt cx="4648345" cy="1883664"/>
          </a:xfrm>
        </p:grpSpPr>
        <p:sp>
          <p:nvSpPr>
            <p:cNvPr id="17" name="矩形 16"/>
            <p:cNvSpPr/>
            <p:nvPr/>
          </p:nvSpPr>
          <p:spPr>
            <a:xfrm>
              <a:off x="1185526" y="1115568"/>
              <a:ext cx="4648345" cy="18836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8"/>
            <p:cNvSpPr txBox="1"/>
            <p:nvPr/>
          </p:nvSpPr>
          <p:spPr>
            <a:xfrm>
              <a:off x="1472466" y="1790891"/>
              <a:ext cx="4221335" cy="1172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各种考勤系统中，刷卡签到是最常见的一种，但是刷卡签到的弊端是相当明显的，比如：代刷卡现象、忘记刷卡、忘记带卡等。设计一种新的考勤方式时有必要的。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463040" y="1298448"/>
              <a:ext cx="1980029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</a:rPr>
                <a:t>普通考勤的弊端</a:t>
              </a:r>
              <a:endParaRPr lang="en-US" altLang="zh-CN" sz="2000" b="1" kern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3637714" y="3429000"/>
            <a:ext cx="4648345" cy="1883664"/>
            <a:chOff x="1185526" y="1115568"/>
            <a:chExt cx="4648345" cy="1883664"/>
          </a:xfrm>
        </p:grpSpPr>
        <p:sp>
          <p:nvSpPr>
            <p:cNvPr id="21" name="矩形 20"/>
            <p:cNvSpPr/>
            <p:nvPr/>
          </p:nvSpPr>
          <p:spPr>
            <a:xfrm>
              <a:off x="1185526" y="1115568"/>
              <a:ext cx="4648345" cy="18836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1463039" y="1790891"/>
              <a:ext cx="4221335" cy="89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使用人脸识别结合考勤系统，其优势是非常明显的，人脸识别的存在使得人们不用再带卡也能进行签到，并且不能再代替别人刷卡，使得考勤更加精确有效。</a:t>
              </a:r>
              <a:endParaRPr lang="en-US" altLang="zh-CN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463040" y="1298448"/>
              <a:ext cx="3775393" cy="452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</a:rPr>
                <a:t>基于树莓派的人脸识别考勤设计</a:t>
              </a:r>
              <a:endParaRPr lang="en-US" altLang="zh-CN" sz="2000" b="1" kern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/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 dirty="0"/>
              <a:t>整体架构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906917-4AD0-4B54-94EB-D3AC3E831F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4144" y="1116997"/>
            <a:ext cx="10435472" cy="367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6" y="367967"/>
            <a:ext cx="3018829" cy="337086"/>
          </a:xfrm>
        </p:spPr>
        <p:txBody>
          <a:bodyPr/>
          <a:lstStyle/>
          <a:p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页面展示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注册登录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2C82B7-A96E-4360-9418-526093B7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33" y="1350790"/>
            <a:ext cx="5075091" cy="2540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979F82-974F-420A-A4F0-31231245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738" y="1350790"/>
            <a:ext cx="5254209" cy="25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4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2990547" cy="337086"/>
          </a:xfrm>
        </p:spPr>
        <p:txBody>
          <a:bodyPr/>
          <a:lstStyle/>
          <a:p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页面展示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主页面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A13E64-84A2-4E5E-93BA-627A2FE97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375" y="695626"/>
            <a:ext cx="8540684" cy="44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3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27" y="358540"/>
            <a:ext cx="3103669" cy="337086"/>
          </a:xfrm>
        </p:spPr>
        <p:txBody>
          <a:bodyPr/>
          <a:lstStyle/>
          <a:p>
            <a:r>
              <a:rPr kumimoji="1" lang="en-US" altLang="zh-CN" sz="2000" dirty="0"/>
              <a:t>WEB</a:t>
            </a:r>
            <a:r>
              <a:rPr kumimoji="1" lang="zh-CN" altLang="en-US" sz="2000" dirty="0"/>
              <a:t>页面展示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功能列表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DF5350-8173-48ED-9A46-296E450A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7575" y="1477049"/>
            <a:ext cx="3116850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9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</TotalTime>
  <Words>296</Words>
  <Application>Microsoft Office PowerPoint</Application>
  <PresentationFormat>宽屏</PresentationFormat>
  <Paragraphs>58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ghj</cp:lastModifiedBy>
  <cp:revision>113</cp:revision>
  <dcterms:created xsi:type="dcterms:W3CDTF">2015-08-18T02:51:41Z</dcterms:created>
  <dcterms:modified xsi:type="dcterms:W3CDTF">2018-06-08T17:02:04Z</dcterms:modified>
  <cp:category/>
</cp:coreProperties>
</file>